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2" r:id="rId7"/>
    <p:sldId id="265" r:id="rId8"/>
    <p:sldId id="264" r:id="rId9"/>
    <p:sldId id="260" r:id="rId10"/>
    <p:sldId id="261" r:id="rId11"/>
  </p:sldIdLst>
  <p:sldSz cx="9753600" cy="7315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09" d="100"/>
          <a:sy n="109" d="100"/>
        </p:scale>
        <p:origin x="-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31838" y="2271713"/>
            <a:ext cx="8289925" cy="156845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63675" y="4144963"/>
            <a:ext cx="6826250" cy="18700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530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532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9938" y="4700588"/>
            <a:ext cx="8291512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69938" y="3100388"/>
            <a:ext cx="8291512" cy="1600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54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87363" y="1706563"/>
            <a:ext cx="4313237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953000" y="1706563"/>
            <a:ext cx="4313238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1216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87363" y="1636713"/>
            <a:ext cx="4310062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87363" y="2319338"/>
            <a:ext cx="4310062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954588" y="1636713"/>
            <a:ext cx="4311650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954588" y="2319338"/>
            <a:ext cx="4311650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865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4908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482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7363" y="290513"/>
            <a:ext cx="3209925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13175" y="290513"/>
            <a:ext cx="5453063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87363" y="1530350"/>
            <a:ext cx="3209925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61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1350" y="5121275"/>
            <a:ext cx="5853113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911350" y="654050"/>
            <a:ext cx="5853113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11350" y="5724525"/>
            <a:ext cx="5853113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940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803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072313" y="293688"/>
            <a:ext cx="2193925" cy="624046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87363" y="293688"/>
            <a:ext cx="6432550" cy="6240462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843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87363" y="293688"/>
            <a:ext cx="8778875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87363" y="1706563"/>
            <a:ext cx="8778875" cy="4827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87363" y="6780213"/>
            <a:ext cx="2276475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56B3F-2D82-8544-B869-831130A0A632}" type="datetimeFigureOut">
              <a:rPr lang="es-ES" smtClean="0"/>
              <a:t>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332163" y="6780213"/>
            <a:ext cx="3089275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989763" y="6780213"/>
            <a:ext cx="2276475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4687E-3A95-6C49-B5BC-C9D7D16BB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07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22499" r="2250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64395" y="1829603"/>
            <a:ext cx="5157685" cy="22779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08"/>
              </a:lnSpc>
            </a:pPr>
            <a:r>
              <a:rPr lang="en-US" sz="5400" b="1" i="0" spc="221">
                <a:solidFill>
                  <a:srgbClr val="F3F7FA"/>
                </a:solidFill>
                <a:latin typeface="Cooper Hewitt"/>
              </a:rPr>
              <a:t>NOMBRE</a:t>
            </a:r>
          </a:p>
          <a:p>
            <a:pPr>
              <a:lnSpc>
                <a:spcPts val="5508"/>
              </a:lnSpc>
            </a:pPr>
            <a:r>
              <a:rPr lang="en-US" sz="5400" b="1" i="0" spc="221">
                <a:solidFill>
                  <a:srgbClr val="F3F7FA"/>
                </a:solidFill>
                <a:latin typeface="Cooper Hewitt"/>
              </a:rPr>
              <a:t>DE LA</a:t>
            </a:r>
          </a:p>
          <a:p>
            <a:pPr>
              <a:lnSpc>
                <a:spcPts val="5508"/>
              </a:lnSpc>
            </a:pPr>
            <a:r>
              <a:rPr lang="en-US" sz="5400" b="1" i="0" spc="221">
                <a:solidFill>
                  <a:srgbClr val="F3F7FA"/>
                </a:solidFill>
                <a:latin typeface="Cooper Hewitt"/>
              </a:rPr>
              <a:t>ASIGNATURA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146042" y="6008188"/>
            <a:ext cx="10045685" cy="795955"/>
            <a:chOff x="0" y="0"/>
            <a:chExt cx="13394246" cy="1061273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3394246" cy="1061273"/>
            </a:xfrm>
            <a:prstGeom prst="rect">
              <a:avLst/>
            </a:prstGeom>
            <a:solidFill>
              <a:srgbClr val="F3F7FA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478783" y="262031"/>
              <a:ext cx="10745382" cy="4206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520"/>
                </a:lnSpc>
              </a:pPr>
              <a:r>
                <a:rPr lang="en-US" sz="1800" b="0" i="0" spc="53" dirty="0" err="1" smtClean="0">
                  <a:solidFill>
                    <a:srgbClr val="877974"/>
                  </a:solidFill>
                  <a:latin typeface="Cooper Hewitt"/>
                </a:rPr>
                <a:t>Profesor</a:t>
              </a:r>
              <a:r>
                <a:rPr lang="en-US" sz="1800" b="0" i="0" spc="53" dirty="0" smtClean="0">
                  <a:solidFill>
                    <a:srgbClr val="877974"/>
                  </a:solidFill>
                  <a:latin typeface="Cooper Hewitt"/>
                </a:rPr>
                <a:t>/a </a:t>
              </a:r>
              <a:r>
                <a:rPr lang="en-US" sz="1800" b="0" i="0" spc="53" dirty="0" err="1">
                  <a:solidFill>
                    <a:srgbClr val="877974"/>
                  </a:solidFill>
                  <a:latin typeface="Cooper Hewitt"/>
                </a:rPr>
                <a:t>Nombre</a:t>
              </a:r>
              <a:r>
                <a:rPr lang="en-US" sz="1800" b="0" i="0" spc="53" dirty="0">
                  <a:solidFill>
                    <a:srgbClr val="877974"/>
                  </a:solidFill>
                  <a:latin typeface="Cooper Hewitt"/>
                </a:rPr>
                <a:t> y </a:t>
              </a:r>
              <a:r>
                <a:rPr lang="en-US" sz="1800" b="0" i="0" spc="53" dirty="0" err="1">
                  <a:solidFill>
                    <a:srgbClr val="877974"/>
                  </a:solidFill>
                  <a:latin typeface="Cooper Hewitt"/>
                </a:rPr>
                <a:t>Apellidos</a:t>
              </a:r>
              <a:r>
                <a:rPr lang="en-US" sz="1800" b="0" i="0" spc="53" dirty="0">
                  <a:solidFill>
                    <a:srgbClr val="877974"/>
                  </a:solidFill>
                  <a:latin typeface="Cooper Hewitt"/>
                </a:rPr>
                <a:t>, </a:t>
              </a:r>
              <a:r>
                <a:rPr lang="en-US" sz="1800" b="0" i="0" spc="53" dirty="0" err="1">
                  <a:solidFill>
                    <a:srgbClr val="877974"/>
                  </a:solidFill>
                  <a:latin typeface="Cooper Hewitt"/>
                </a:rPr>
                <a:t>Área</a:t>
              </a:r>
              <a:r>
                <a:rPr lang="en-US" sz="1800" b="0" i="0" spc="53" dirty="0">
                  <a:solidFill>
                    <a:srgbClr val="877974"/>
                  </a:solidFill>
                  <a:latin typeface="Cooper Hewitt"/>
                </a:rPr>
                <a:t> de UMH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86933" y="1940153"/>
            <a:ext cx="2313962" cy="2123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31520" y="541020"/>
            <a:ext cx="3521521" cy="24899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500"/>
              </a:lnSpc>
            </a:pPr>
            <a:r>
              <a:rPr lang="en-US" sz="5000" b="1" i="0" spc="150" dirty="0" err="1">
                <a:solidFill>
                  <a:srgbClr val="877974"/>
                </a:solidFill>
                <a:latin typeface="Cooper Hewitt"/>
              </a:rPr>
              <a:t>Tema</a:t>
            </a:r>
            <a:r>
              <a:rPr lang="en-US" sz="5000" b="1" i="0" spc="150" dirty="0">
                <a:solidFill>
                  <a:srgbClr val="877974"/>
                </a:solidFill>
                <a:latin typeface="Cooper Hewitt"/>
              </a:rPr>
              <a:t> </a:t>
            </a:r>
            <a:r>
              <a:rPr lang="en-US" sz="5000" b="1" i="0" spc="150" dirty="0" smtClean="0">
                <a:solidFill>
                  <a:srgbClr val="877974"/>
                </a:solidFill>
                <a:latin typeface="Cooper Hewitt"/>
              </a:rPr>
              <a:t>1</a:t>
            </a:r>
            <a:endParaRPr lang="en-US" sz="5000" b="1" i="0" spc="150" dirty="0">
              <a:solidFill>
                <a:srgbClr val="877974"/>
              </a:solidFill>
              <a:latin typeface="Cooper Hewitt"/>
            </a:endParaRPr>
          </a:p>
          <a:p>
            <a:pPr>
              <a:lnSpc>
                <a:spcPts val="6500"/>
              </a:lnSpc>
            </a:pPr>
            <a:r>
              <a:rPr lang="en-US" sz="5000" b="1" i="0" spc="150" dirty="0" err="1">
                <a:solidFill>
                  <a:srgbClr val="877974"/>
                </a:solidFill>
                <a:latin typeface="Cooper Hewitt"/>
              </a:rPr>
              <a:t>Título</a:t>
            </a:r>
            <a:r>
              <a:rPr lang="en-US" sz="5000" b="1" i="0" spc="150" dirty="0">
                <a:solidFill>
                  <a:srgbClr val="877974"/>
                </a:solidFill>
                <a:latin typeface="Cooper Hewitt"/>
              </a:rPr>
              <a:t> del</a:t>
            </a:r>
          </a:p>
          <a:p>
            <a:pPr>
              <a:lnSpc>
                <a:spcPts val="6500"/>
              </a:lnSpc>
            </a:pPr>
            <a:r>
              <a:rPr lang="en-US" sz="5000" b="1" i="0" spc="150" dirty="0" err="1">
                <a:solidFill>
                  <a:srgbClr val="877974"/>
                </a:solidFill>
                <a:latin typeface="Cooper Hewitt"/>
              </a:rPr>
              <a:t>tema</a:t>
            </a:r>
            <a:endParaRPr lang="en-US" sz="5000" b="1" i="0" spc="150" dirty="0">
              <a:solidFill>
                <a:srgbClr val="877974"/>
              </a:solidFill>
              <a:latin typeface="Cooper Hewitt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4876800" y="731520"/>
            <a:ext cx="3384837" cy="3143334"/>
            <a:chOff x="0" y="0"/>
            <a:chExt cx="4513116" cy="4191113"/>
          </a:xfrm>
        </p:grpSpPr>
        <p:sp>
          <p:nvSpPr>
            <p:cNvPr id="4" name="TextBox 4"/>
            <p:cNvSpPr txBox="1"/>
            <p:nvPr/>
          </p:nvSpPr>
          <p:spPr>
            <a:xfrm>
              <a:off x="0" y="-104775"/>
              <a:ext cx="4513116" cy="12376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510"/>
                </a:lnSpc>
              </a:pPr>
              <a:r>
                <a:rPr lang="en-US" sz="2700" b="1" i="0" spc="270" dirty="0">
                  <a:solidFill>
                    <a:srgbClr val="877974"/>
                  </a:solidFill>
                  <a:latin typeface="Cooper Hewitt"/>
                </a:rPr>
                <a:t>IDEAS PRINCIPALES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454898"/>
              <a:ext cx="4513116" cy="27362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sz="1800" b="0" i="0" spc="18" dirty="0">
                  <a:solidFill>
                    <a:srgbClr val="877974"/>
                  </a:solidFill>
                  <a:latin typeface="Cooper Hewitt"/>
                </a:rPr>
                <a:t>Idea 1</a:t>
              </a:r>
            </a:p>
            <a:p>
              <a:pPr>
                <a:lnSpc>
                  <a:spcPts val="2700"/>
                </a:lnSpc>
              </a:pPr>
              <a:r>
                <a:rPr lang="en-US" sz="1800" b="0" i="0" spc="18" dirty="0">
                  <a:solidFill>
                    <a:srgbClr val="877974"/>
                  </a:solidFill>
                  <a:latin typeface="Cooper Hewitt"/>
                </a:rPr>
                <a:t>Idea 2</a:t>
              </a:r>
            </a:p>
            <a:p>
              <a:pPr>
                <a:lnSpc>
                  <a:spcPts val="2700"/>
                </a:lnSpc>
              </a:pPr>
              <a:r>
                <a:rPr lang="en-US" sz="1800" b="0" i="0" spc="18" dirty="0">
                  <a:solidFill>
                    <a:srgbClr val="877974"/>
                  </a:solidFill>
                  <a:latin typeface="Cooper Hewitt"/>
                </a:rPr>
                <a:t>Idea 3</a:t>
              </a:r>
            </a:p>
            <a:p>
              <a:pPr>
                <a:lnSpc>
                  <a:spcPts val="2700"/>
                </a:lnSpc>
              </a:pPr>
              <a:endParaRPr lang="en-US" sz="1800" b="0" i="0" spc="18" dirty="0">
                <a:solidFill>
                  <a:srgbClr val="877974"/>
                </a:solidFill>
                <a:latin typeface="Cooper Hewitt"/>
              </a:endParaRPr>
            </a:p>
            <a:p>
              <a:pPr>
                <a:lnSpc>
                  <a:spcPts val="2700"/>
                </a:lnSpc>
              </a:pPr>
              <a:r>
                <a:rPr lang="en-US" sz="1800" b="0" i="0" spc="18" dirty="0" err="1">
                  <a:solidFill>
                    <a:srgbClr val="877974"/>
                  </a:solidFill>
                  <a:latin typeface="Cooper Hewitt"/>
                </a:rPr>
                <a:t>Trabajos</a:t>
              </a:r>
              <a:r>
                <a:rPr lang="en-US" sz="1800" b="0" i="0" spc="18" dirty="0">
                  <a:solidFill>
                    <a:srgbClr val="877974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877974"/>
                  </a:solidFill>
                  <a:latin typeface="Cooper Hewitt"/>
                </a:rPr>
                <a:t>adicionales</a:t>
              </a:r>
              <a:endParaRPr lang="en-US" sz="1800" b="0" i="0" spc="18" dirty="0">
                <a:solidFill>
                  <a:srgbClr val="877974"/>
                </a:solidFill>
                <a:latin typeface="Cooper Hewitt"/>
              </a:endParaRPr>
            </a:p>
            <a:p>
              <a:pPr>
                <a:lnSpc>
                  <a:spcPts val="2700"/>
                </a:lnSpc>
              </a:pPr>
              <a:r>
                <a:rPr lang="en-US" sz="1800" b="0" i="0" spc="18" dirty="0" err="1">
                  <a:solidFill>
                    <a:srgbClr val="877974"/>
                  </a:solidFill>
                  <a:latin typeface="Cooper Hewitt"/>
                </a:rPr>
                <a:t>Recursos</a:t>
              </a:r>
              <a:r>
                <a:rPr lang="en-US" sz="1800" b="0" i="0" spc="18" dirty="0">
                  <a:solidFill>
                    <a:srgbClr val="877974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877974"/>
                  </a:solidFill>
                  <a:latin typeface="Cooper Hewitt"/>
                </a:rPr>
                <a:t>adicionales</a:t>
              </a:r>
              <a:endParaRPr lang="en-US" sz="1800" b="0" i="0" spc="18" dirty="0">
                <a:solidFill>
                  <a:srgbClr val="877974"/>
                </a:solidFill>
                <a:latin typeface="Cooper Hewitt"/>
              </a:endParaRPr>
            </a:p>
          </p:txBody>
        </p:sp>
      </p:grpSp>
      <p:sp>
        <p:nvSpPr>
          <p:cNvPr id="6" name="AutoShape 6"/>
          <p:cNvSpPr/>
          <p:nvPr/>
        </p:nvSpPr>
        <p:spPr>
          <a:xfrm>
            <a:off x="9088662" y="-77999"/>
            <a:ext cx="664938" cy="7471198"/>
          </a:xfrm>
          <a:prstGeom prst="rect">
            <a:avLst/>
          </a:prstGeom>
          <a:solidFill>
            <a:srgbClr val="877974"/>
          </a:solidFill>
        </p:spPr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5666" r="566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 rot="-5400000">
            <a:off x="-783442" y="4272218"/>
            <a:ext cx="4110478" cy="512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10"/>
              </a:lnSpc>
            </a:pPr>
            <a:r>
              <a:rPr lang="en-US" sz="2700" b="1" i="0" spc="270" dirty="0">
                <a:solidFill>
                  <a:srgbClr val="F3F7FA"/>
                </a:solidFill>
                <a:latin typeface="Cooper Hewitt"/>
              </a:rPr>
              <a:t>UNA REFLEXIÓN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3025623" y="1974194"/>
            <a:ext cx="5996457" cy="3209649"/>
            <a:chOff x="0" y="-209549"/>
            <a:chExt cx="7995276" cy="4279532"/>
          </a:xfrm>
        </p:grpSpPr>
        <p:sp>
          <p:nvSpPr>
            <p:cNvPr id="4" name="TextBox 4"/>
            <p:cNvSpPr txBox="1"/>
            <p:nvPr/>
          </p:nvSpPr>
          <p:spPr>
            <a:xfrm>
              <a:off x="0" y="-209549"/>
              <a:ext cx="7995276" cy="306351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020"/>
                </a:lnSpc>
              </a:pPr>
              <a:r>
                <a:rPr lang="en-US" sz="4300" b="0" i="0" spc="42" dirty="0" err="1" smtClean="0">
                  <a:solidFill>
                    <a:srgbClr val="F3F7FA"/>
                  </a:solidFill>
                  <a:latin typeface="Cooper Hewitt"/>
                </a:rPr>
                <a:t>Cita</a:t>
              </a:r>
              <a:r>
                <a:rPr lang="en-US" sz="4300" b="0" i="0" spc="42" dirty="0" smtClean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4300" spc="42" dirty="0" smtClean="0">
                  <a:solidFill>
                    <a:srgbClr val="F3F7FA"/>
                  </a:solidFill>
                  <a:latin typeface="Cooper Hewitt"/>
                </a:rPr>
                <a:t>a </a:t>
              </a:r>
              <a:r>
                <a:rPr lang="en-US" sz="4300" spc="42" dirty="0" err="1" smtClean="0">
                  <a:solidFill>
                    <a:srgbClr val="F3F7FA"/>
                  </a:solidFill>
                  <a:latin typeface="Cooper Hewitt"/>
                </a:rPr>
                <a:t>modo</a:t>
              </a:r>
              <a:r>
                <a:rPr lang="en-US" sz="4300" spc="42" dirty="0" smtClean="0">
                  <a:solidFill>
                    <a:srgbClr val="F3F7FA"/>
                  </a:solidFill>
                  <a:latin typeface="Cooper Hewitt"/>
                </a:rPr>
                <a:t> de </a:t>
              </a:r>
              <a:r>
                <a:rPr lang="en-US" sz="4300" spc="42" dirty="0" err="1" smtClean="0">
                  <a:solidFill>
                    <a:srgbClr val="F3F7FA"/>
                  </a:solidFill>
                  <a:latin typeface="Cooper Hewitt"/>
                </a:rPr>
                <a:t>introducci</a:t>
              </a:r>
              <a:r>
                <a:rPr lang="en-US" sz="4300" spc="42" dirty="0" err="1" smtClean="0">
                  <a:solidFill>
                    <a:srgbClr val="F3F7FA"/>
                  </a:solidFill>
                  <a:latin typeface="Cooper Hewitt"/>
                </a:rPr>
                <a:t>ón</a:t>
              </a:r>
              <a:endParaRPr lang="en-US" sz="4300" spc="42" dirty="0" smtClean="0">
                <a:solidFill>
                  <a:srgbClr val="F3F7FA"/>
                </a:solidFill>
                <a:latin typeface="Cooper Hewitt"/>
              </a:endParaRPr>
            </a:p>
            <a:p>
              <a:pPr>
                <a:lnSpc>
                  <a:spcPts val="6020"/>
                </a:lnSpc>
              </a:pPr>
              <a:endParaRPr lang="en-US" sz="4300" b="0" i="0" spc="42" dirty="0" smtClean="0">
                <a:solidFill>
                  <a:srgbClr val="F3F7FA"/>
                </a:solidFill>
                <a:latin typeface="Cooper Hewitt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3521978"/>
              <a:ext cx="7988265" cy="548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90"/>
                </a:lnSpc>
              </a:pPr>
              <a:r>
                <a:rPr lang="en-US" sz="2300" b="0" i="0" spc="206">
                  <a:solidFill>
                    <a:srgbClr val="F3F7FA"/>
                  </a:solidFill>
                  <a:latin typeface="Cooper Hewitt"/>
                </a:rPr>
                <a:t>FUENTE DE LA CITA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54268" y="2131356"/>
            <a:ext cx="558586" cy="42452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9301" y="451298"/>
            <a:ext cx="1028717" cy="944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3712" r="15985"/>
          <a:stretch>
            <a:fillRect/>
          </a:stretch>
        </p:blipFill>
        <p:spPr>
          <a:xfrm>
            <a:off x="4876800" y="-107057"/>
            <a:ext cx="4959207" cy="4673354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85800" y="1981200"/>
            <a:ext cx="3634038" cy="817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500"/>
              </a:lnSpc>
            </a:pPr>
            <a:r>
              <a:rPr lang="en-US" sz="4800" b="1" i="0" spc="150" dirty="0" err="1" smtClean="0">
                <a:solidFill>
                  <a:srgbClr val="877974"/>
                </a:solidFill>
                <a:latin typeface="Cooper Hewitt"/>
              </a:rPr>
              <a:t>Bibliografía</a:t>
            </a:r>
            <a:endParaRPr lang="en-US" sz="4800" b="1" i="0" spc="150" dirty="0">
              <a:solidFill>
                <a:srgbClr val="877974"/>
              </a:solidFill>
              <a:latin typeface="Cooper Hewitt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-176466" y="3429000"/>
            <a:ext cx="10106533" cy="4038600"/>
          </a:xfrm>
          <a:prstGeom prst="rect">
            <a:avLst/>
          </a:prstGeom>
          <a:solidFill>
            <a:srgbClr val="877974"/>
          </a:solidFill>
        </p:spPr>
      </p:sp>
      <p:grpSp>
        <p:nvGrpSpPr>
          <p:cNvPr id="5" name="Group 5"/>
          <p:cNvGrpSpPr/>
          <p:nvPr/>
        </p:nvGrpSpPr>
        <p:grpSpPr>
          <a:xfrm>
            <a:off x="685800" y="3962400"/>
            <a:ext cx="8271179" cy="2394109"/>
            <a:chOff x="-20320" y="-415835"/>
            <a:chExt cx="11028238" cy="3192147"/>
          </a:xfrm>
        </p:grpSpPr>
        <p:sp>
          <p:nvSpPr>
            <p:cNvPr id="6" name="TextBox 6"/>
            <p:cNvSpPr txBox="1"/>
            <p:nvPr/>
          </p:nvSpPr>
          <p:spPr>
            <a:xfrm>
              <a:off x="40640" y="-415835"/>
              <a:ext cx="10967278" cy="12376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510"/>
                </a:lnSpc>
              </a:pPr>
              <a:r>
                <a:rPr lang="en-US" sz="2700" b="1" i="0" spc="270" dirty="0">
                  <a:solidFill>
                    <a:srgbClr val="F3F7FA"/>
                  </a:solidFill>
                  <a:latin typeface="Cooper Hewitt"/>
                </a:rPr>
                <a:t>LA BIBLIOGRAFÍA ES ESENCIAL PARA</a:t>
              </a:r>
            </a:p>
            <a:p>
              <a:pPr>
                <a:lnSpc>
                  <a:spcPts val="3510"/>
                </a:lnSpc>
              </a:pPr>
              <a:r>
                <a:rPr lang="en-US" sz="2700" b="1" i="0" spc="270" dirty="0">
                  <a:solidFill>
                    <a:srgbClr val="F3F7FA"/>
                  </a:solidFill>
                  <a:latin typeface="Cooper Hewitt"/>
                </a:rPr>
                <a:t>TENER UNA BUENA BASE DE CONOCIMIENTO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-20320" y="1406706"/>
              <a:ext cx="10700051" cy="13696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285750" indent="-285750">
                <a:lnSpc>
                  <a:spcPts val="2700"/>
                </a:lnSpc>
                <a:buFont typeface="Arial"/>
                <a:buChar char="•"/>
              </a:pP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Aquí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toda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las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obras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de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consulta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que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   se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pueden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encontrar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en la </a:t>
              </a:r>
              <a:r>
                <a:rPr lang="en-US" sz="1800" b="0" i="0" spc="18" dirty="0" err="1">
                  <a:solidFill>
                    <a:srgbClr val="F3F7FA"/>
                  </a:solidFill>
                  <a:latin typeface="Cooper Hewitt"/>
                </a:rPr>
                <a:t>biblioteca</a:t>
              </a:r>
              <a:r>
                <a:rPr lang="en-US" sz="1800" b="0" i="0" spc="18" dirty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z="1800" b="0" i="0" spc="18" dirty="0" smtClean="0">
                  <a:solidFill>
                    <a:srgbClr val="F3F7FA"/>
                  </a:solidFill>
                  <a:latin typeface="Cooper Hewitt"/>
                </a:rPr>
                <a:t>UMH</a:t>
              </a:r>
            </a:p>
            <a:p>
              <a:pPr marL="285750" indent="-285750">
                <a:lnSpc>
                  <a:spcPts val="2700"/>
                </a:lnSpc>
                <a:buFont typeface="Arial"/>
                <a:buChar char="•"/>
              </a:pPr>
              <a:r>
                <a:rPr lang="en-US" spc="18" dirty="0" err="1" smtClean="0">
                  <a:solidFill>
                    <a:srgbClr val="F3F7FA"/>
                  </a:solidFill>
                  <a:latin typeface="Cooper Hewitt"/>
                </a:rPr>
                <a:t>Adapte</a:t>
              </a:r>
              <a:r>
                <a:rPr lang="en-US" spc="18" dirty="0" smtClean="0">
                  <a:solidFill>
                    <a:srgbClr val="F3F7FA"/>
                  </a:solidFill>
                  <a:latin typeface="Cooper Hewitt"/>
                </a:rPr>
                <a:t> el alto del </a:t>
              </a:r>
              <a:r>
                <a:rPr lang="en-US" spc="18" dirty="0" err="1" smtClean="0">
                  <a:solidFill>
                    <a:srgbClr val="F3F7FA"/>
                  </a:solidFill>
                  <a:latin typeface="Cooper Hewitt"/>
                </a:rPr>
                <a:t>cuadro</a:t>
              </a:r>
              <a:r>
                <a:rPr lang="en-US" spc="18" dirty="0" smtClean="0">
                  <a:solidFill>
                    <a:srgbClr val="F3F7FA"/>
                  </a:solidFill>
                  <a:latin typeface="Cooper Hewitt"/>
                </a:rPr>
                <a:t> de color al </a:t>
              </a:r>
              <a:r>
                <a:rPr lang="en-US" spc="18" dirty="0" err="1" smtClean="0">
                  <a:solidFill>
                    <a:srgbClr val="F3F7FA"/>
                  </a:solidFill>
                  <a:latin typeface="Cooper Hewitt"/>
                </a:rPr>
                <a:t>espacio</a:t>
              </a:r>
              <a:r>
                <a:rPr lang="en-US" spc="18" dirty="0" smtClean="0">
                  <a:solidFill>
                    <a:srgbClr val="F3F7FA"/>
                  </a:solidFill>
                  <a:latin typeface="Cooper Hewitt"/>
                </a:rPr>
                <a:t> </a:t>
              </a:r>
              <a:r>
                <a:rPr lang="en-US" spc="18" dirty="0" err="1" smtClean="0">
                  <a:solidFill>
                    <a:srgbClr val="F3F7FA"/>
                  </a:solidFill>
                  <a:latin typeface="Cooper Hewitt"/>
                </a:rPr>
                <a:t>necesario</a:t>
              </a:r>
              <a:endParaRPr lang="en-US" sz="1800" b="0" i="0" spc="18" dirty="0">
                <a:solidFill>
                  <a:srgbClr val="F3F7FA"/>
                </a:solidFill>
                <a:latin typeface="Cooper Hewit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1355" y="1607702"/>
            <a:ext cx="4603356" cy="3954898"/>
            <a:chOff x="0" y="-9525"/>
            <a:chExt cx="15112863" cy="4178493"/>
          </a:xfrm>
        </p:grpSpPr>
        <p:sp>
          <p:nvSpPr>
            <p:cNvPr id="3" name="TextBox 3"/>
            <p:cNvSpPr txBox="1"/>
            <p:nvPr/>
          </p:nvSpPr>
          <p:spPr>
            <a:xfrm>
              <a:off x="2945728" y="-9525"/>
              <a:ext cx="12167135" cy="1034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301"/>
                </a:lnSpc>
              </a:pPr>
              <a:r>
                <a:rPr lang="en-US" sz="3600" spc="107" dirty="0" err="1">
                  <a:solidFill>
                    <a:srgbClr val="4D4A46"/>
                  </a:solidFill>
                  <a:latin typeface="Aileron Heavy"/>
                </a:rPr>
                <a:t>Visualización</a:t>
              </a:r>
              <a:r>
                <a:rPr lang="en-US" sz="3600" spc="107" dirty="0">
                  <a:solidFill>
                    <a:srgbClr val="4D4A46"/>
                  </a:solidFill>
                  <a:latin typeface="Aileron Heavy"/>
                </a:rPr>
                <a:t> de </a:t>
              </a:r>
              <a:r>
                <a:rPr lang="en-US" sz="3600" spc="107" dirty="0" err="1">
                  <a:solidFill>
                    <a:srgbClr val="4D4A46"/>
                  </a:solidFill>
                  <a:latin typeface="Aileron Heavy"/>
                </a:rPr>
                <a:t>datos</a:t>
              </a:r>
              <a:endParaRPr lang="en-US" sz="3600" spc="107" dirty="0">
                <a:solidFill>
                  <a:srgbClr val="4D4A46"/>
                </a:solidFill>
                <a:latin typeface="Aileron Heavy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2945728" y="2620567"/>
              <a:ext cx="12167133" cy="584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36"/>
                </a:lnSpc>
              </a:pPr>
              <a:r>
                <a:rPr lang="en-US" sz="2000" spc="61">
                  <a:solidFill>
                    <a:srgbClr val="4D4A46"/>
                  </a:solidFill>
                  <a:latin typeface="Aileron Heavy"/>
                </a:rPr>
                <a:t>Lorem ipsum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2945728" y="3547404"/>
              <a:ext cx="12167133" cy="6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18"/>
                </a:lnSpc>
              </a:pPr>
              <a:r>
                <a:rPr lang="en-US" sz="1600" spc="78">
                  <a:solidFill>
                    <a:srgbClr val="4D4A46"/>
                  </a:solidFill>
                  <a:latin typeface="Aileron Regular"/>
                </a:rPr>
                <a:t>lorem ipsum</a:t>
              </a:r>
            </a:p>
          </p:txBody>
        </p:sp>
        <p:sp>
          <p:nvSpPr>
            <p:cNvPr id="6" name="AutoShape 6"/>
            <p:cNvSpPr/>
            <p:nvPr/>
          </p:nvSpPr>
          <p:spPr>
            <a:xfrm>
              <a:off x="0" y="1885081"/>
              <a:ext cx="14670405" cy="101433"/>
            </a:xfrm>
            <a:prstGeom prst="rect">
              <a:avLst/>
            </a:prstGeom>
            <a:solidFill>
              <a:srgbClr val="FFFDFD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4876801" y="1856744"/>
            <a:ext cx="4328160" cy="3547319"/>
            <a:chOff x="0" y="-47625"/>
            <a:chExt cx="7145407" cy="6651224"/>
          </a:xfrm>
        </p:grpSpPr>
        <p:sp>
          <p:nvSpPr>
            <p:cNvPr id="8" name="TextBox 8"/>
            <p:cNvSpPr txBox="1"/>
            <p:nvPr/>
          </p:nvSpPr>
          <p:spPr>
            <a:xfrm>
              <a:off x="534195" y="6284200"/>
              <a:ext cx="1322242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Item 1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856435" y="6284200"/>
              <a:ext cx="1322242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Item 2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3178680" y="6284200"/>
              <a:ext cx="1322242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Item 3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4500922" y="6284200"/>
              <a:ext cx="1322242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Item 4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5823165" y="6284200"/>
              <a:ext cx="1322242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Item 5</a:t>
              </a:r>
            </a:p>
          </p:txBody>
        </p:sp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534194" y="163068"/>
              <a:ext cx="6611213" cy="6168757"/>
              <a:chOff x="0" y="0"/>
              <a:chExt cx="6611213" cy="6168757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-6350"/>
                <a:ext cx="6611213" cy="6181457"/>
              </a:xfrm>
              <a:custGeom>
                <a:avLst/>
                <a:gdLst/>
                <a:ahLst/>
                <a:cxnLst/>
                <a:rect l="l" t="t" r="r" b="b"/>
                <a:pathLst>
                  <a:path w="6611213" h="6181457">
                    <a:moveTo>
                      <a:pt x="0" y="0"/>
                    </a:moveTo>
                    <a:lnTo>
                      <a:pt x="6611213" y="0"/>
                    </a:lnTo>
                    <a:lnTo>
                      <a:pt x="6611213" y="12700"/>
                    </a:lnTo>
                    <a:lnTo>
                      <a:pt x="0" y="12700"/>
                    </a:lnTo>
                    <a:close/>
                    <a:moveTo>
                      <a:pt x="0" y="1233751"/>
                    </a:moveTo>
                    <a:lnTo>
                      <a:pt x="6611213" y="1233751"/>
                    </a:lnTo>
                    <a:lnTo>
                      <a:pt x="6611213" y="1246451"/>
                    </a:lnTo>
                    <a:lnTo>
                      <a:pt x="0" y="1246451"/>
                    </a:lnTo>
                    <a:close/>
                    <a:moveTo>
                      <a:pt x="0" y="2467503"/>
                    </a:moveTo>
                    <a:lnTo>
                      <a:pt x="6611213" y="2467503"/>
                    </a:lnTo>
                    <a:lnTo>
                      <a:pt x="6611213" y="2480203"/>
                    </a:lnTo>
                    <a:lnTo>
                      <a:pt x="0" y="2480203"/>
                    </a:lnTo>
                    <a:close/>
                    <a:moveTo>
                      <a:pt x="0" y="3701254"/>
                    </a:moveTo>
                    <a:lnTo>
                      <a:pt x="6611213" y="3701254"/>
                    </a:lnTo>
                    <a:lnTo>
                      <a:pt x="6611213" y="3713954"/>
                    </a:lnTo>
                    <a:lnTo>
                      <a:pt x="0" y="3713954"/>
                    </a:lnTo>
                    <a:close/>
                    <a:moveTo>
                      <a:pt x="0" y="4935005"/>
                    </a:moveTo>
                    <a:lnTo>
                      <a:pt x="6611213" y="4935005"/>
                    </a:lnTo>
                    <a:lnTo>
                      <a:pt x="6611213" y="4947705"/>
                    </a:lnTo>
                    <a:lnTo>
                      <a:pt x="0" y="4947705"/>
                    </a:lnTo>
                    <a:close/>
                    <a:moveTo>
                      <a:pt x="0" y="6168757"/>
                    </a:moveTo>
                    <a:lnTo>
                      <a:pt x="6611213" y="6168757"/>
                    </a:lnTo>
                    <a:lnTo>
                      <a:pt x="6611213" y="6181457"/>
                    </a:lnTo>
                    <a:lnTo>
                      <a:pt x="0" y="6181457"/>
                    </a:lnTo>
                    <a:close/>
                  </a:path>
                </a:pathLst>
              </a:custGeom>
              <a:solidFill>
                <a:srgbClr val="222222">
                  <a:alpha val="24705"/>
                </a:srgbClr>
              </a:solid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0" y="-47625"/>
              <a:ext cx="534195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125 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1186125"/>
              <a:ext cx="534195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100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52597" y="2419877"/>
              <a:ext cx="381595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75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52597" y="3653629"/>
              <a:ext cx="381595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50 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52597" y="4887379"/>
              <a:ext cx="381595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25 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05197" y="6121131"/>
              <a:ext cx="228997" cy="319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00">
                  <a:solidFill>
                    <a:srgbClr val="4D4A46"/>
                  </a:solidFill>
                  <a:latin typeface="Arimo"/>
                </a:rPr>
                <a:t>0 </a:t>
              </a:r>
            </a:p>
          </p:txBody>
        </p:sp>
        <p:grpSp>
          <p:nvGrpSpPr>
            <p:cNvPr id="21" name="Group 21"/>
            <p:cNvGrpSpPr>
              <a:grpSpLocks noChangeAspect="1"/>
            </p:cNvGrpSpPr>
            <p:nvPr/>
          </p:nvGrpSpPr>
          <p:grpSpPr>
            <a:xfrm>
              <a:off x="534194" y="163068"/>
              <a:ext cx="6611213" cy="6168757"/>
              <a:chOff x="0" y="0"/>
              <a:chExt cx="6611213" cy="6168757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597621" y="183534"/>
                <a:ext cx="1413203" cy="4710024"/>
              </a:xfrm>
              <a:custGeom>
                <a:avLst/>
                <a:gdLst/>
                <a:ahLst/>
                <a:cxnLst/>
                <a:rect l="l" t="t" r="r" b="b"/>
                <a:pathLst>
                  <a:path w="1413203" h="4710024">
                    <a:moveTo>
                      <a:pt x="127000" y="63216"/>
                    </a:moveTo>
                    <a:cubicBezTo>
                      <a:pt x="126844" y="28257"/>
                      <a:pt x="98460" y="0"/>
                      <a:pt x="63500" y="0"/>
                    </a:cubicBezTo>
                    <a:cubicBezTo>
                      <a:pt x="28541" y="0"/>
                      <a:pt x="157" y="28257"/>
                      <a:pt x="0" y="63216"/>
                    </a:cubicBezTo>
                    <a:cubicBezTo>
                      <a:pt x="157" y="98176"/>
                      <a:pt x="28541" y="126433"/>
                      <a:pt x="63500" y="126433"/>
                    </a:cubicBezTo>
                    <a:cubicBezTo>
                      <a:pt x="98460" y="126433"/>
                      <a:pt x="126844" y="98176"/>
                      <a:pt x="127000" y="63216"/>
                    </a:cubicBezTo>
                    <a:close/>
                    <a:moveTo>
                      <a:pt x="90961" y="55314"/>
                    </a:moveTo>
                    <a:lnTo>
                      <a:pt x="36040" y="71119"/>
                    </a:lnTo>
                    <a:lnTo>
                      <a:pt x="1358282" y="4710024"/>
                    </a:lnTo>
                    <a:lnTo>
                      <a:pt x="1413203" y="4694219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</p:sp>
          <p:sp>
            <p:nvSpPr>
              <p:cNvPr id="23" name="Freeform 23"/>
              <p:cNvSpPr/>
              <p:nvPr/>
            </p:nvSpPr>
            <p:spPr>
              <a:xfrm>
                <a:off x="1919864" y="4822439"/>
                <a:ext cx="1388892" cy="239668"/>
              </a:xfrm>
              <a:custGeom>
                <a:avLst/>
                <a:gdLst/>
                <a:ahLst/>
                <a:cxnLst/>
                <a:rect l="l" t="t" r="r" b="b"/>
                <a:pathLst>
                  <a:path w="1388892" h="239668">
                    <a:moveTo>
                      <a:pt x="127000" y="63216"/>
                    </a:moveTo>
                    <a:cubicBezTo>
                      <a:pt x="126843" y="28257"/>
                      <a:pt x="98459" y="0"/>
                      <a:pt x="63500" y="0"/>
                    </a:cubicBezTo>
                    <a:cubicBezTo>
                      <a:pt x="28540" y="0"/>
                      <a:pt x="156" y="28257"/>
                      <a:pt x="0" y="63216"/>
                    </a:cubicBezTo>
                    <a:cubicBezTo>
                      <a:pt x="156" y="98175"/>
                      <a:pt x="28540" y="126433"/>
                      <a:pt x="63500" y="126433"/>
                    </a:cubicBezTo>
                    <a:cubicBezTo>
                      <a:pt x="98459" y="126433"/>
                      <a:pt x="126843" y="98175"/>
                      <a:pt x="127000" y="63216"/>
                    </a:cubicBezTo>
                    <a:close/>
                    <a:moveTo>
                      <a:pt x="66649" y="34815"/>
                    </a:moveTo>
                    <a:lnTo>
                      <a:pt x="60350" y="91617"/>
                    </a:lnTo>
                    <a:lnTo>
                      <a:pt x="1382593" y="239667"/>
                    </a:lnTo>
                    <a:lnTo>
                      <a:pt x="1388892" y="182866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</p:sp>
          <p:sp>
            <p:nvSpPr>
              <p:cNvPr id="24" name="Freeform 24"/>
              <p:cNvSpPr/>
              <p:nvPr/>
            </p:nvSpPr>
            <p:spPr>
              <a:xfrm>
                <a:off x="3242106" y="4415385"/>
                <a:ext cx="1397330" cy="681537"/>
              </a:xfrm>
              <a:custGeom>
                <a:avLst/>
                <a:gdLst/>
                <a:ahLst/>
                <a:cxnLst/>
                <a:rect l="l" t="t" r="r" b="b"/>
                <a:pathLst>
                  <a:path w="1397330" h="681537">
                    <a:moveTo>
                      <a:pt x="127000" y="618321"/>
                    </a:moveTo>
                    <a:cubicBezTo>
                      <a:pt x="126844" y="583361"/>
                      <a:pt x="98460" y="555104"/>
                      <a:pt x="63500" y="555104"/>
                    </a:cubicBezTo>
                    <a:cubicBezTo>
                      <a:pt x="28541" y="555104"/>
                      <a:pt x="157" y="583361"/>
                      <a:pt x="0" y="618321"/>
                    </a:cubicBezTo>
                    <a:cubicBezTo>
                      <a:pt x="157" y="653280"/>
                      <a:pt x="28541" y="681537"/>
                      <a:pt x="63500" y="681537"/>
                    </a:cubicBezTo>
                    <a:cubicBezTo>
                      <a:pt x="98460" y="681537"/>
                      <a:pt x="126844" y="653280"/>
                      <a:pt x="127000" y="618321"/>
                    </a:cubicBezTo>
                    <a:close/>
                    <a:moveTo>
                      <a:pt x="51913" y="592200"/>
                    </a:moveTo>
                    <a:lnTo>
                      <a:pt x="75088" y="644441"/>
                    </a:lnTo>
                    <a:lnTo>
                      <a:pt x="1397330" y="52240"/>
                    </a:lnTo>
                    <a:lnTo>
                      <a:pt x="1374155" y="0"/>
                    </a:lnTo>
                    <a:close/>
                  </a:path>
                </a:pathLst>
              </a:custGeom>
              <a:solidFill>
                <a:srgbClr val="545454"/>
              </a:solidFill>
            </p:spPr>
          </p:sp>
          <p:sp>
            <p:nvSpPr>
              <p:cNvPr id="25" name="Freeform 25"/>
              <p:cNvSpPr/>
              <p:nvPr/>
            </p:nvSpPr>
            <p:spPr>
              <a:xfrm>
                <a:off x="4564349" y="4328938"/>
                <a:ext cx="1449242" cy="175783"/>
              </a:xfrm>
              <a:custGeom>
                <a:avLst/>
                <a:gdLst/>
                <a:ahLst/>
                <a:cxnLst/>
                <a:rect l="l" t="t" r="r" b="b"/>
                <a:pathLst>
                  <a:path w="1449242" h="175783">
                    <a:moveTo>
                      <a:pt x="127000" y="112567"/>
                    </a:moveTo>
                    <a:cubicBezTo>
                      <a:pt x="126844" y="77608"/>
                      <a:pt x="98459" y="49350"/>
                      <a:pt x="63500" y="49350"/>
                    </a:cubicBezTo>
                    <a:cubicBezTo>
                      <a:pt x="28540" y="49350"/>
                      <a:pt x="156" y="77608"/>
                      <a:pt x="0" y="112567"/>
                    </a:cubicBezTo>
                    <a:cubicBezTo>
                      <a:pt x="156" y="147526"/>
                      <a:pt x="28540" y="175784"/>
                      <a:pt x="63500" y="175784"/>
                    </a:cubicBezTo>
                    <a:cubicBezTo>
                      <a:pt x="98459" y="175784"/>
                      <a:pt x="126844" y="147526"/>
                      <a:pt x="127000" y="112567"/>
                    </a:cubicBezTo>
                    <a:close/>
                    <a:moveTo>
                      <a:pt x="62444" y="84011"/>
                    </a:moveTo>
                    <a:lnTo>
                      <a:pt x="64555" y="141122"/>
                    </a:lnTo>
                    <a:lnTo>
                      <a:pt x="1386798" y="91772"/>
                    </a:lnTo>
                    <a:lnTo>
                      <a:pt x="1384687" y="34661"/>
                    </a:lnTo>
                    <a:close/>
                    <a:moveTo>
                      <a:pt x="1449242" y="63217"/>
                    </a:moveTo>
                    <a:cubicBezTo>
                      <a:pt x="1449086" y="28258"/>
                      <a:pt x="1420702" y="0"/>
                      <a:pt x="1385742" y="0"/>
                    </a:cubicBezTo>
                    <a:cubicBezTo>
                      <a:pt x="1350783" y="0"/>
                      <a:pt x="1322398" y="28258"/>
                      <a:pt x="1322242" y="63217"/>
                    </a:cubicBezTo>
                    <a:cubicBezTo>
                      <a:pt x="1322398" y="98176"/>
                      <a:pt x="1350783" y="126433"/>
                      <a:pt x="1385742" y="126433"/>
                    </a:cubicBezTo>
                    <a:cubicBezTo>
                      <a:pt x="1420702" y="126433"/>
                      <a:pt x="1449086" y="98176"/>
                      <a:pt x="1449242" y="63217"/>
                    </a:cubicBezTo>
                    <a:close/>
                  </a:path>
                </a:pathLst>
              </a:custGeom>
              <a:solidFill>
                <a:srgbClr val="545454"/>
              </a:solidFill>
            </p:spPr>
          </p:sp>
          <p:sp>
            <p:nvSpPr>
              <p:cNvPr id="26" name="Freeform 26"/>
              <p:cNvSpPr/>
              <p:nvPr/>
            </p:nvSpPr>
            <p:spPr>
              <a:xfrm>
                <a:off x="597621" y="5118539"/>
                <a:ext cx="1395651" cy="583519"/>
              </a:xfrm>
              <a:custGeom>
                <a:avLst/>
                <a:gdLst/>
                <a:ahLst/>
                <a:cxnLst/>
                <a:rect l="l" t="t" r="r" b="b"/>
                <a:pathLst>
                  <a:path w="1395651" h="583519">
                    <a:moveTo>
                      <a:pt x="127000" y="63216"/>
                    </a:moveTo>
                    <a:cubicBezTo>
                      <a:pt x="126844" y="28257"/>
                      <a:pt x="98460" y="0"/>
                      <a:pt x="63500" y="0"/>
                    </a:cubicBezTo>
                    <a:cubicBezTo>
                      <a:pt x="28541" y="0"/>
                      <a:pt x="157" y="28257"/>
                      <a:pt x="0" y="63216"/>
                    </a:cubicBezTo>
                    <a:cubicBezTo>
                      <a:pt x="157" y="98176"/>
                      <a:pt x="28541" y="126433"/>
                      <a:pt x="63500" y="126433"/>
                    </a:cubicBezTo>
                    <a:cubicBezTo>
                      <a:pt x="98460" y="126433"/>
                      <a:pt x="126844" y="98176"/>
                      <a:pt x="127000" y="63216"/>
                    </a:cubicBezTo>
                    <a:close/>
                    <a:moveTo>
                      <a:pt x="73408" y="36414"/>
                    </a:moveTo>
                    <a:lnTo>
                      <a:pt x="53592" y="90019"/>
                    </a:lnTo>
                    <a:lnTo>
                      <a:pt x="1375835" y="583519"/>
                    </a:lnTo>
                    <a:lnTo>
                      <a:pt x="1395651" y="52991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1919864" y="2210452"/>
                <a:ext cx="1412396" cy="3528020"/>
              </a:xfrm>
              <a:custGeom>
                <a:avLst/>
                <a:gdLst/>
                <a:ahLst/>
                <a:cxnLst/>
                <a:rect l="l" t="t" r="r" b="b"/>
                <a:pathLst>
                  <a:path w="1412396" h="3528020">
                    <a:moveTo>
                      <a:pt x="127000" y="3464804"/>
                    </a:moveTo>
                    <a:cubicBezTo>
                      <a:pt x="126843" y="3429845"/>
                      <a:pt x="98459" y="3401587"/>
                      <a:pt x="63500" y="3401587"/>
                    </a:cubicBezTo>
                    <a:cubicBezTo>
                      <a:pt x="28540" y="3401587"/>
                      <a:pt x="156" y="3429845"/>
                      <a:pt x="0" y="3464804"/>
                    </a:cubicBezTo>
                    <a:cubicBezTo>
                      <a:pt x="156" y="3499763"/>
                      <a:pt x="28540" y="3528021"/>
                      <a:pt x="63500" y="3528021"/>
                    </a:cubicBezTo>
                    <a:cubicBezTo>
                      <a:pt x="98459" y="3528021"/>
                      <a:pt x="126843" y="3499763"/>
                      <a:pt x="127000" y="3464804"/>
                    </a:cubicBezTo>
                    <a:close/>
                    <a:moveTo>
                      <a:pt x="36846" y="3454504"/>
                    </a:moveTo>
                    <a:lnTo>
                      <a:pt x="90154" y="3475104"/>
                    </a:lnTo>
                    <a:lnTo>
                      <a:pt x="1412396" y="20600"/>
                    </a:lnTo>
                    <a:lnTo>
                      <a:pt x="135908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3242106" y="2157536"/>
                <a:ext cx="1410875" cy="2544316"/>
              </a:xfrm>
              <a:custGeom>
                <a:avLst/>
                <a:gdLst/>
                <a:ahLst/>
                <a:cxnLst/>
                <a:rect l="l" t="t" r="r" b="b"/>
                <a:pathLst>
                  <a:path w="1410875" h="2544316">
                    <a:moveTo>
                      <a:pt x="127000" y="63216"/>
                    </a:moveTo>
                    <a:cubicBezTo>
                      <a:pt x="126844" y="28257"/>
                      <a:pt x="98460" y="0"/>
                      <a:pt x="63500" y="0"/>
                    </a:cubicBezTo>
                    <a:cubicBezTo>
                      <a:pt x="28541" y="0"/>
                      <a:pt x="157" y="28257"/>
                      <a:pt x="0" y="63216"/>
                    </a:cubicBezTo>
                    <a:cubicBezTo>
                      <a:pt x="157" y="98176"/>
                      <a:pt x="28541" y="126433"/>
                      <a:pt x="63500" y="126433"/>
                    </a:cubicBezTo>
                    <a:cubicBezTo>
                      <a:pt x="98460" y="126433"/>
                      <a:pt x="126844" y="98176"/>
                      <a:pt x="127000" y="63216"/>
                    </a:cubicBezTo>
                    <a:close/>
                    <a:moveTo>
                      <a:pt x="88633" y="49619"/>
                    </a:moveTo>
                    <a:lnTo>
                      <a:pt x="38367" y="76813"/>
                    </a:lnTo>
                    <a:lnTo>
                      <a:pt x="1360610" y="2544316"/>
                    </a:lnTo>
                    <a:lnTo>
                      <a:pt x="1410875" y="2517122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4564349" y="1170535"/>
                <a:ext cx="1449242" cy="3580937"/>
              </a:xfrm>
              <a:custGeom>
                <a:avLst/>
                <a:gdLst/>
                <a:ahLst/>
                <a:cxnLst/>
                <a:rect l="l" t="t" r="r" b="b"/>
                <a:pathLst>
                  <a:path w="1449242" h="3580937">
                    <a:moveTo>
                      <a:pt x="127000" y="3517720"/>
                    </a:moveTo>
                    <a:cubicBezTo>
                      <a:pt x="126844" y="3482761"/>
                      <a:pt x="98459" y="3454503"/>
                      <a:pt x="63500" y="3454503"/>
                    </a:cubicBezTo>
                    <a:cubicBezTo>
                      <a:pt x="28540" y="3454503"/>
                      <a:pt x="156" y="3482761"/>
                      <a:pt x="0" y="3517720"/>
                    </a:cubicBezTo>
                    <a:cubicBezTo>
                      <a:pt x="156" y="3552679"/>
                      <a:pt x="28540" y="3580937"/>
                      <a:pt x="63500" y="3580937"/>
                    </a:cubicBezTo>
                    <a:cubicBezTo>
                      <a:pt x="98459" y="3580937"/>
                      <a:pt x="126844" y="3552679"/>
                      <a:pt x="127000" y="3517720"/>
                    </a:cubicBezTo>
                    <a:close/>
                    <a:moveTo>
                      <a:pt x="36846" y="3507420"/>
                    </a:moveTo>
                    <a:lnTo>
                      <a:pt x="90154" y="3528020"/>
                    </a:lnTo>
                    <a:lnTo>
                      <a:pt x="1412396" y="73516"/>
                    </a:lnTo>
                    <a:lnTo>
                      <a:pt x="1359088" y="52916"/>
                    </a:lnTo>
                    <a:close/>
                    <a:moveTo>
                      <a:pt x="1449242" y="63216"/>
                    </a:moveTo>
                    <a:cubicBezTo>
                      <a:pt x="1449086" y="28257"/>
                      <a:pt x="1420702" y="0"/>
                      <a:pt x="1385742" y="0"/>
                    </a:cubicBezTo>
                    <a:cubicBezTo>
                      <a:pt x="1350783" y="0"/>
                      <a:pt x="1322398" y="28257"/>
                      <a:pt x="1322242" y="63216"/>
                    </a:cubicBezTo>
                    <a:cubicBezTo>
                      <a:pt x="1322398" y="98176"/>
                      <a:pt x="1350783" y="126433"/>
                      <a:pt x="1385742" y="126433"/>
                    </a:cubicBezTo>
                    <a:cubicBezTo>
                      <a:pt x="1420702" y="126433"/>
                      <a:pt x="1449086" y="98176"/>
                      <a:pt x="1449242" y="63216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</p:grpSp>
      <p:sp>
        <p:nvSpPr>
          <p:cNvPr id="3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4/12/19</a:t>
            </a:fld>
            <a:endParaRPr lang="en-US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29000" y="6629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Tema</a:t>
            </a:r>
            <a:r>
              <a:rPr lang="en-US" dirty="0" smtClean="0"/>
              <a:t> 1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err="1" smtClean="0"/>
              <a:t>ítulo</a:t>
            </a:r>
            <a:r>
              <a:rPr lang="en-US" dirty="0" smtClean="0"/>
              <a:t> del </a:t>
            </a:r>
            <a:r>
              <a:rPr lang="en-US" dirty="0" err="1" smtClean="0"/>
              <a:t>Tema</a:t>
            </a:r>
            <a:endParaRPr lang="en-US" dirty="0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858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4" name="AutoShape 4"/>
          <p:cNvSpPr/>
          <p:nvPr/>
        </p:nvSpPr>
        <p:spPr>
          <a:xfrm>
            <a:off x="-152400" y="-1092"/>
            <a:ext cx="10106533" cy="1220292"/>
          </a:xfrm>
          <a:prstGeom prst="rect">
            <a:avLst/>
          </a:prstGeom>
          <a:solidFill>
            <a:srgbClr val="877974"/>
          </a:solidFill>
        </p:spPr>
      </p:sp>
      <p:pic>
        <p:nvPicPr>
          <p:cNvPr id="3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152400"/>
            <a:ext cx="1022867" cy="9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2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2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4400" y="1600200"/>
            <a:ext cx="5675086" cy="341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8"/>
              </a:lnSpc>
            </a:pPr>
            <a:r>
              <a:rPr lang="en-US" sz="1600" spc="80" dirty="0" err="1">
                <a:solidFill>
                  <a:srgbClr val="4D4A46"/>
                </a:solidFill>
                <a:latin typeface="Aileron Regular"/>
              </a:rPr>
              <a:t>Texto</a:t>
            </a:r>
            <a:r>
              <a:rPr lang="en-US" sz="1600" spc="80" dirty="0">
                <a:solidFill>
                  <a:srgbClr val="4D4A46"/>
                </a:solidFill>
                <a:latin typeface="Aileron Regular"/>
              </a:rPr>
              <a:t> </a:t>
            </a:r>
            <a:r>
              <a:rPr lang="en-US" sz="1600" spc="80" dirty="0" err="1">
                <a:solidFill>
                  <a:srgbClr val="4D4A46"/>
                </a:solidFill>
                <a:latin typeface="Aileron Regular"/>
              </a:rPr>
              <a:t>libre</a:t>
            </a:r>
            <a:endParaRPr lang="en-US" sz="1600" spc="80" dirty="0">
              <a:solidFill>
                <a:srgbClr val="4D4A46"/>
              </a:solidFill>
              <a:latin typeface="Aileron Regular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29000" y="6629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Tema</a:t>
            </a:r>
            <a:r>
              <a:rPr lang="en-US" dirty="0" smtClean="0"/>
              <a:t> 1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err="1" smtClean="0"/>
              <a:t>ítulo</a:t>
            </a:r>
            <a:r>
              <a:rPr lang="en-US" dirty="0" smtClean="0"/>
              <a:t> del </a:t>
            </a:r>
            <a:r>
              <a:rPr lang="en-US" dirty="0" err="1" smtClean="0"/>
              <a:t>Tema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858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AutoShape 4"/>
          <p:cNvSpPr/>
          <p:nvPr/>
        </p:nvSpPr>
        <p:spPr>
          <a:xfrm>
            <a:off x="-152400" y="-1092"/>
            <a:ext cx="10106533" cy="1220292"/>
          </a:xfrm>
          <a:prstGeom prst="rect">
            <a:avLst/>
          </a:prstGeom>
          <a:solidFill>
            <a:srgbClr val="877974"/>
          </a:solidFill>
        </p:spPr>
      </p:sp>
      <p:pic>
        <p:nvPicPr>
          <p:cNvPr id="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152400"/>
            <a:ext cx="1022867" cy="9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2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46530" y="1813560"/>
            <a:ext cx="3562439" cy="610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80"/>
              </a:lnSpc>
            </a:pPr>
            <a:r>
              <a:rPr lang="en-US" sz="3900" b="1" spc="233" dirty="0">
                <a:solidFill>
                  <a:srgbClr val="4D4A46"/>
                </a:solidFill>
                <a:latin typeface="Aileron Heavy"/>
              </a:rPr>
              <a:t>MÁS CLAVES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31060" y="2788920"/>
            <a:ext cx="756635" cy="610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780"/>
              </a:lnSpc>
            </a:pPr>
            <a:r>
              <a:rPr lang="en-US" sz="3900" b="1" spc="233" dirty="0">
                <a:solidFill>
                  <a:srgbClr val="4D4A46"/>
                </a:solidFill>
                <a:latin typeface="Aileron Heavy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556530" y="2804160"/>
            <a:ext cx="756635" cy="610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780"/>
              </a:lnSpc>
            </a:pPr>
            <a:r>
              <a:rPr lang="en-US" sz="3900" b="1" spc="233">
                <a:solidFill>
                  <a:srgbClr val="4D4A46"/>
                </a:solidFill>
                <a:latin typeface="Aileron Heavy"/>
              </a:rPr>
              <a:t>2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060" y="4160520"/>
            <a:ext cx="756635" cy="610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780"/>
              </a:lnSpc>
            </a:pPr>
            <a:r>
              <a:rPr lang="en-US" sz="3900" b="1" spc="233">
                <a:solidFill>
                  <a:srgbClr val="4D4A46"/>
                </a:solidFill>
                <a:latin typeface="Aileron Heavy"/>
              </a:rPr>
              <a:t>3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56530" y="4099560"/>
            <a:ext cx="756635" cy="610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780"/>
              </a:lnSpc>
            </a:pPr>
            <a:r>
              <a:rPr lang="en-US" sz="3900" b="1" spc="233">
                <a:solidFill>
                  <a:srgbClr val="4D4A46"/>
                </a:solidFill>
                <a:latin typeface="Aileron Heavy"/>
              </a:rPr>
              <a:t>4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660930" y="2804160"/>
            <a:ext cx="2984031" cy="705413"/>
            <a:chOff x="0" y="-9525"/>
            <a:chExt cx="7460077" cy="1322650"/>
          </a:xfrm>
        </p:grpSpPr>
        <p:sp>
          <p:nvSpPr>
            <p:cNvPr id="8" name="TextBox 8"/>
            <p:cNvSpPr txBox="1"/>
            <p:nvPr/>
          </p:nvSpPr>
          <p:spPr>
            <a:xfrm>
              <a:off x="0" y="-9525"/>
              <a:ext cx="7460077" cy="584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36"/>
                </a:lnSpc>
              </a:pPr>
              <a:r>
                <a:rPr lang="en-US" sz="2000" spc="61" dirty="0" smtClean="0">
                  <a:solidFill>
                    <a:srgbClr val="4D4A46"/>
                  </a:solidFill>
                  <a:latin typeface="Aileron Heavy"/>
                </a:rPr>
                <a:t>Primer item</a:t>
              </a:r>
              <a:endParaRPr lang="en-US" sz="2000" spc="61" dirty="0">
                <a:solidFill>
                  <a:srgbClr val="4D4A46"/>
                </a:solidFill>
                <a:latin typeface="Aileron Heavy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743057"/>
              <a:ext cx="7460077" cy="570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09"/>
                </a:lnSpc>
              </a:pPr>
              <a:r>
                <a:rPr lang="en-US" sz="1400" spc="72" dirty="0" err="1" smtClean="0">
                  <a:solidFill>
                    <a:srgbClr val="4D4A46"/>
                  </a:solidFill>
                  <a:latin typeface="Aileron Regular"/>
                </a:rPr>
                <a:t>Resumen</a:t>
              </a:r>
              <a:endParaRPr lang="en-US" sz="1400" spc="72" dirty="0">
                <a:solidFill>
                  <a:srgbClr val="4D4A46"/>
                </a:solidFill>
                <a:latin typeface="Aileron Regular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5486400" y="2819400"/>
            <a:ext cx="2984031" cy="705413"/>
            <a:chOff x="0" y="-9525"/>
            <a:chExt cx="7460077" cy="1322650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9525"/>
              <a:ext cx="7460077" cy="584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36"/>
                </a:lnSpc>
              </a:pPr>
              <a:r>
                <a:rPr lang="en-US" sz="2000" spc="61" dirty="0" smtClean="0">
                  <a:solidFill>
                    <a:srgbClr val="4D4A46"/>
                  </a:solidFill>
                  <a:latin typeface="Aileron Heavy"/>
                </a:rPr>
                <a:t>Segundo item</a:t>
              </a:r>
              <a:endParaRPr lang="en-US" sz="2000" spc="61" dirty="0">
                <a:solidFill>
                  <a:srgbClr val="4D4A46"/>
                </a:solidFill>
                <a:latin typeface="Aileron Heavy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743057"/>
              <a:ext cx="7460077" cy="570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09"/>
                </a:lnSpc>
              </a:pPr>
              <a:r>
                <a:rPr lang="en-US" sz="1400" spc="72" dirty="0" err="1">
                  <a:solidFill>
                    <a:srgbClr val="4D4A46"/>
                  </a:solidFill>
                  <a:latin typeface="Aileron Regular"/>
                </a:rPr>
                <a:t>Resumen</a:t>
              </a:r>
              <a:endParaRPr lang="en-US" sz="1400" spc="72" dirty="0">
                <a:solidFill>
                  <a:srgbClr val="4D4A46"/>
                </a:solidFill>
                <a:latin typeface="Aileron Regular"/>
              </a:endParaRP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660930" y="4175760"/>
            <a:ext cx="2984031" cy="705413"/>
            <a:chOff x="0" y="-9525"/>
            <a:chExt cx="7460077" cy="1322650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9525"/>
              <a:ext cx="7460077" cy="584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36"/>
                </a:lnSpc>
              </a:pPr>
              <a:r>
                <a:rPr lang="en-US" sz="2000" spc="61" dirty="0" err="1" smtClean="0">
                  <a:solidFill>
                    <a:srgbClr val="4D4A46"/>
                  </a:solidFill>
                  <a:latin typeface="Aileron Heavy"/>
                </a:rPr>
                <a:t>Tercer</a:t>
              </a:r>
              <a:r>
                <a:rPr lang="en-US" sz="2000" spc="61" dirty="0" smtClean="0">
                  <a:solidFill>
                    <a:srgbClr val="4D4A46"/>
                  </a:solidFill>
                  <a:latin typeface="Aileron Heavy"/>
                </a:rPr>
                <a:t> item</a:t>
              </a:r>
              <a:endParaRPr lang="en-US" sz="2000" spc="61" dirty="0">
                <a:solidFill>
                  <a:srgbClr val="4D4A46"/>
                </a:solidFill>
                <a:latin typeface="Aileron Heavy"/>
              </a:endParaRP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743057"/>
              <a:ext cx="7460077" cy="570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09"/>
                </a:lnSpc>
              </a:pPr>
              <a:r>
                <a:rPr lang="en-US" sz="1400" spc="72" dirty="0" err="1">
                  <a:solidFill>
                    <a:srgbClr val="4D4A46"/>
                  </a:solidFill>
                  <a:latin typeface="Aileron Regular"/>
                </a:rPr>
                <a:t>Resumen</a:t>
              </a:r>
              <a:endParaRPr lang="en-US" sz="1400" spc="72" dirty="0">
                <a:solidFill>
                  <a:srgbClr val="4D4A46"/>
                </a:solidFill>
                <a:latin typeface="Aileron Regular"/>
              </a:endParaRP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5486400" y="4114800"/>
            <a:ext cx="2984031" cy="705413"/>
            <a:chOff x="0" y="-9525"/>
            <a:chExt cx="7460077" cy="1322650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9525"/>
              <a:ext cx="7460077" cy="584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36"/>
                </a:lnSpc>
              </a:pPr>
              <a:r>
                <a:rPr lang="en-US" sz="2000" spc="61" dirty="0" smtClean="0">
                  <a:solidFill>
                    <a:srgbClr val="4D4A46"/>
                  </a:solidFill>
                  <a:latin typeface="Aileron Heavy"/>
                </a:rPr>
                <a:t>Cuarto item</a:t>
              </a:r>
              <a:endParaRPr lang="en-US" sz="2000" spc="61" dirty="0">
                <a:solidFill>
                  <a:srgbClr val="4D4A46"/>
                </a:solidFill>
                <a:latin typeface="Aileron Heavy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743057"/>
              <a:ext cx="7460077" cy="570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09"/>
                </a:lnSpc>
              </a:pPr>
              <a:r>
                <a:rPr lang="en-US" sz="1400" spc="72" dirty="0" err="1">
                  <a:solidFill>
                    <a:srgbClr val="4D4A46"/>
                  </a:solidFill>
                  <a:latin typeface="Aileron Regular"/>
                </a:rPr>
                <a:t>Resumen</a:t>
              </a:r>
              <a:endParaRPr lang="en-US" sz="1400" spc="72" dirty="0">
                <a:solidFill>
                  <a:srgbClr val="4D4A46"/>
                </a:solidFill>
                <a:latin typeface="Aileron Regular"/>
              </a:endParaRPr>
            </a:p>
          </p:txBody>
        </p:sp>
      </p:grpSp>
      <p:sp>
        <p:nvSpPr>
          <p:cNvPr id="19" name="AutoShape 19"/>
          <p:cNvSpPr/>
          <p:nvPr/>
        </p:nvSpPr>
        <p:spPr>
          <a:xfrm rot="-5400000">
            <a:off x="1978100" y="3636936"/>
            <a:ext cx="5662697" cy="74876"/>
          </a:xfrm>
          <a:prstGeom prst="rect">
            <a:avLst/>
          </a:prstGeom>
          <a:solidFill>
            <a:srgbClr val="FFFDFD"/>
          </a:solidFill>
        </p:spPr>
      </p:sp>
      <p:sp>
        <p:nvSpPr>
          <p:cNvPr id="2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4/12/19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29000" y="6629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Tema</a:t>
            </a:r>
            <a:r>
              <a:rPr lang="en-US" dirty="0" smtClean="0"/>
              <a:t> 1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err="1" smtClean="0"/>
              <a:t>ítulo</a:t>
            </a:r>
            <a:r>
              <a:rPr lang="en-US" dirty="0" smtClean="0"/>
              <a:t> del </a:t>
            </a:r>
            <a:r>
              <a:rPr lang="en-US" dirty="0" err="1" smtClean="0"/>
              <a:t>Tema</a:t>
            </a:r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858000" y="6629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5" name="AutoShape 4"/>
          <p:cNvSpPr/>
          <p:nvPr/>
        </p:nvSpPr>
        <p:spPr>
          <a:xfrm>
            <a:off x="-152400" y="-1092"/>
            <a:ext cx="10106533" cy="1220292"/>
          </a:xfrm>
          <a:prstGeom prst="rect">
            <a:avLst/>
          </a:prstGeom>
          <a:solidFill>
            <a:srgbClr val="877974"/>
          </a:solidFill>
        </p:spPr>
      </p:sp>
      <p:pic>
        <p:nvPicPr>
          <p:cNvPr id="2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152400"/>
            <a:ext cx="1022867" cy="9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49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4640428"/>
            <a:ext cx="1726504" cy="1167504"/>
            <a:chOff x="0" y="-85725"/>
            <a:chExt cx="2302005" cy="1556673"/>
          </a:xfrm>
        </p:grpSpPr>
        <p:sp>
          <p:nvSpPr>
            <p:cNvPr id="3" name="TextBox 3"/>
            <p:cNvSpPr txBox="1"/>
            <p:nvPr/>
          </p:nvSpPr>
          <p:spPr>
            <a:xfrm>
              <a:off x="0" y="-85725"/>
              <a:ext cx="2302005" cy="548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90"/>
                </a:lnSpc>
              </a:pPr>
              <a:r>
                <a:rPr lang="en-US" sz="2300" b="0" i="0" spc="206">
                  <a:solidFill>
                    <a:srgbClr val="000000"/>
                  </a:solidFill>
                  <a:latin typeface="Cooper Hewitt"/>
                </a:rPr>
                <a:t>DÍA 1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663889"/>
              <a:ext cx="2302005" cy="807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600" spc="16" dirty="0" err="1" smtClean="0">
                  <a:solidFill>
                    <a:srgbClr val="877974"/>
                  </a:solidFill>
                  <a:latin typeface="Cooper Hewitt"/>
                </a:rPr>
                <a:t>Presentación</a:t>
              </a:r>
              <a:r>
                <a:rPr lang="en-US" sz="1600" spc="16" dirty="0" smtClean="0">
                  <a:solidFill>
                    <a:srgbClr val="877974"/>
                  </a:solidFill>
                  <a:latin typeface="Cooper Hewitt"/>
                </a:rPr>
                <a:t> de los </a:t>
              </a:r>
              <a:r>
                <a:rPr lang="en-US" sz="1600" spc="16" dirty="0" err="1" smtClean="0">
                  <a:solidFill>
                    <a:srgbClr val="877974"/>
                  </a:solidFill>
                  <a:latin typeface="Cooper Hewitt"/>
                </a:rPr>
                <a:t>temas</a:t>
              </a:r>
              <a:endParaRPr lang="en-US" sz="1600" b="0" i="0" spc="16" dirty="0">
                <a:solidFill>
                  <a:srgbClr val="877974"/>
                </a:solidFill>
                <a:latin typeface="Cooper Hewitt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938745" y="4640428"/>
            <a:ext cx="1726504" cy="1167504"/>
            <a:chOff x="0" y="-85725"/>
            <a:chExt cx="2302005" cy="1556673"/>
          </a:xfrm>
        </p:grpSpPr>
        <p:sp>
          <p:nvSpPr>
            <p:cNvPr id="6" name="TextBox 6"/>
            <p:cNvSpPr txBox="1"/>
            <p:nvPr/>
          </p:nvSpPr>
          <p:spPr>
            <a:xfrm>
              <a:off x="0" y="-85725"/>
              <a:ext cx="2302005" cy="548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90"/>
                </a:lnSpc>
              </a:pPr>
              <a:r>
                <a:rPr lang="en-US" sz="2300" b="0" i="0" spc="206">
                  <a:solidFill>
                    <a:srgbClr val="000000"/>
                  </a:solidFill>
                  <a:latin typeface="Cooper Hewitt"/>
                </a:rPr>
                <a:t>DÍA 2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663889"/>
              <a:ext cx="2302005" cy="807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600" b="0" i="0" spc="16" dirty="0" err="1" smtClean="0">
                  <a:solidFill>
                    <a:srgbClr val="877974"/>
                  </a:solidFill>
                  <a:latin typeface="Cooper Hewitt"/>
                </a:rPr>
                <a:t>Guión</a:t>
              </a:r>
              <a:r>
                <a:rPr lang="en-US" sz="1600" b="0" i="0" spc="16" dirty="0" smtClean="0">
                  <a:solidFill>
                    <a:srgbClr val="877974"/>
                  </a:solidFill>
                  <a:latin typeface="Cooper Hewitt"/>
                </a:rPr>
                <a:t> de la </a:t>
              </a:r>
              <a:r>
                <a:rPr lang="en-US" sz="1600" b="0" i="0" spc="16" dirty="0" err="1" smtClean="0">
                  <a:solidFill>
                    <a:srgbClr val="877974"/>
                  </a:solidFill>
                  <a:latin typeface="Cooper Hewitt"/>
                </a:rPr>
                <a:t>práctica</a:t>
              </a:r>
              <a:endParaRPr lang="en-US" sz="1600" b="0" i="0" spc="16" dirty="0">
                <a:solidFill>
                  <a:srgbClr val="877974"/>
                </a:solidFill>
                <a:latin typeface="Cooper Hewitt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108393" y="4640428"/>
            <a:ext cx="1726504" cy="859727"/>
            <a:chOff x="0" y="-85725"/>
            <a:chExt cx="2302005" cy="1146303"/>
          </a:xfrm>
        </p:grpSpPr>
        <p:sp>
          <p:nvSpPr>
            <p:cNvPr id="9" name="TextBox 9"/>
            <p:cNvSpPr txBox="1"/>
            <p:nvPr/>
          </p:nvSpPr>
          <p:spPr>
            <a:xfrm>
              <a:off x="0" y="-85725"/>
              <a:ext cx="2302005" cy="548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90"/>
                </a:lnSpc>
              </a:pPr>
              <a:r>
                <a:rPr lang="en-US" sz="2300" b="0" i="0" spc="206">
                  <a:solidFill>
                    <a:srgbClr val="000000"/>
                  </a:solidFill>
                  <a:latin typeface="Cooper Hewitt"/>
                </a:rPr>
                <a:t>DÍA 3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663889"/>
              <a:ext cx="2302005" cy="39668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600" b="0" i="0" spc="16" dirty="0" err="1" smtClean="0">
                  <a:solidFill>
                    <a:srgbClr val="877974"/>
                  </a:solidFill>
                  <a:latin typeface="Cooper Hewitt"/>
                </a:rPr>
                <a:t>Trabajo</a:t>
              </a:r>
              <a:r>
                <a:rPr lang="en-US" sz="1600" b="0" i="0" spc="16" dirty="0" smtClean="0">
                  <a:solidFill>
                    <a:srgbClr val="877974"/>
                  </a:solidFill>
                  <a:latin typeface="Cooper Hewitt"/>
                </a:rPr>
                <a:t> final</a:t>
              </a:r>
              <a:endParaRPr lang="en-US" sz="1600" b="0" i="0" spc="16" dirty="0">
                <a:solidFill>
                  <a:srgbClr val="877974"/>
                </a:solidFill>
                <a:latin typeface="Cooper Hewitt"/>
              </a:endParaRP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295576" y="4640428"/>
            <a:ext cx="1726504" cy="1167504"/>
            <a:chOff x="0" y="-85725"/>
            <a:chExt cx="2302005" cy="1556673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85725"/>
              <a:ext cx="2302005" cy="548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90"/>
                </a:lnSpc>
              </a:pPr>
              <a:r>
                <a:rPr lang="en-US" sz="2300" b="0" i="0" spc="206">
                  <a:solidFill>
                    <a:srgbClr val="000000"/>
                  </a:solidFill>
                  <a:latin typeface="Cooper Hewitt"/>
                </a:rPr>
                <a:t>FINAL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663889"/>
              <a:ext cx="2302005" cy="807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600" b="0" i="0" spc="16" dirty="0" err="1" smtClean="0">
                  <a:solidFill>
                    <a:srgbClr val="877974"/>
                  </a:solidFill>
                  <a:latin typeface="Cooper Hewitt"/>
                </a:rPr>
                <a:t>Presentación</a:t>
              </a:r>
              <a:r>
                <a:rPr lang="en-US" sz="1600" b="0" i="0" spc="16" dirty="0" smtClean="0">
                  <a:solidFill>
                    <a:srgbClr val="877974"/>
                  </a:solidFill>
                  <a:latin typeface="Cooper Hewitt"/>
                </a:rPr>
                <a:t> y </a:t>
              </a:r>
              <a:r>
                <a:rPr lang="en-US" sz="1600" b="0" i="0" spc="16" dirty="0" err="1" smtClean="0">
                  <a:solidFill>
                    <a:srgbClr val="877974"/>
                  </a:solidFill>
                  <a:latin typeface="Cooper Hewitt"/>
                </a:rPr>
                <a:t>calificaciones</a:t>
              </a:r>
              <a:endParaRPr lang="en-US" sz="1600" b="0" i="0" spc="16" dirty="0">
                <a:solidFill>
                  <a:srgbClr val="877974"/>
                </a:solidFill>
                <a:latin typeface="Cooper Hewitt"/>
              </a:endParaRPr>
            </a:p>
          </p:txBody>
        </p:sp>
      </p:grpSp>
      <p:sp>
        <p:nvSpPr>
          <p:cNvPr id="14" name="AutoShape 14"/>
          <p:cNvSpPr/>
          <p:nvPr/>
        </p:nvSpPr>
        <p:spPr>
          <a:xfrm>
            <a:off x="731520" y="3914906"/>
            <a:ext cx="8290560" cy="39959"/>
          </a:xfrm>
          <a:prstGeom prst="rect">
            <a:avLst/>
          </a:prstGeom>
          <a:solidFill>
            <a:srgbClr val="877974"/>
          </a:solidFill>
        </p:spPr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1520" y="3835060"/>
            <a:ext cx="230811" cy="19965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38745" y="3835060"/>
            <a:ext cx="230811" cy="199651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08393" y="3835060"/>
            <a:ext cx="230811" cy="19965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295576" y="3835060"/>
            <a:ext cx="230811" cy="199651"/>
          </a:xfrm>
          <a:prstGeom prst="rect">
            <a:avLst/>
          </a:prstGeom>
        </p:spPr>
      </p:pic>
      <p:grpSp>
        <p:nvGrpSpPr>
          <p:cNvPr id="19" name="Group 19"/>
          <p:cNvGrpSpPr/>
          <p:nvPr/>
        </p:nvGrpSpPr>
        <p:grpSpPr>
          <a:xfrm>
            <a:off x="731520" y="1248815"/>
            <a:ext cx="7150991" cy="1350323"/>
            <a:chOff x="0" y="0"/>
            <a:chExt cx="9534654" cy="1800431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190500"/>
              <a:ext cx="9534654" cy="1203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sz="5000" b="1" i="0" spc="150">
                  <a:solidFill>
                    <a:srgbClr val="877974"/>
                  </a:solidFill>
                  <a:latin typeface="Cooper Hewitt"/>
                </a:rPr>
                <a:t>Un timeline de trabajo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152096"/>
              <a:ext cx="9401042" cy="6483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510"/>
                </a:lnSpc>
              </a:pPr>
              <a:r>
                <a:rPr lang="en-US" sz="2700" b="1" i="0" spc="270">
                  <a:solidFill>
                    <a:srgbClr val="877974"/>
                  </a:solidFill>
                  <a:latin typeface="Cooper Hewitt"/>
                </a:rPr>
                <a:t>ENTREGAS OBLIGATORIAS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9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52527" y="731520"/>
            <a:ext cx="10248512" cy="3052663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731520" y="2159286"/>
            <a:ext cx="2698148" cy="376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0"/>
              </a:lnSpc>
            </a:pPr>
            <a:r>
              <a:rPr lang="en-US" sz="1800" b="0" i="0" spc="18">
                <a:solidFill>
                  <a:srgbClr val="877974"/>
                </a:solidFill>
                <a:latin typeface="Cooper Hewitt"/>
              </a:rPr>
              <a:t>Edificio Torreblanca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31520" y="1595687"/>
            <a:ext cx="2698148" cy="432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0"/>
              </a:lnSpc>
            </a:pPr>
            <a:r>
              <a:rPr lang="en-US" sz="2300" b="0" i="0" spc="206">
                <a:solidFill>
                  <a:srgbClr val="000000"/>
                </a:solidFill>
                <a:latin typeface="Cooper Hewitt"/>
              </a:rPr>
              <a:t>DESPACHO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527726" y="2159286"/>
            <a:ext cx="2698148" cy="376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0"/>
              </a:lnSpc>
            </a:pPr>
            <a:r>
              <a:rPr lang="en-US" sz="1800" b="0" i="0" spc="18">
                <a:solidFill>
                  <a:srgbClr val="877974"/>
                </a:solidFill>
                <a:latin typeface="Cooper Hewitt"/>
              </a:rPr>
              <a:t>L - M 9:30 - 11:30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527726" y="1595687"/>
            <a:ext cx="2698148" cy="432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0"/>
              </a:lnSpc>
            </a:pPr>
            <a:r>
              <a:rPr lang="en-US" sz="2300" b="0" i="0" spc="206">
                <a:solidFill>
                  <a:srgbClr val="000000"/>
                </a:solidFill>
                <a:latin typeface="Cooper Hewitt"/>
              </a:rPr>
              <a:t>HORARIO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323932" y="2163236"/>
            <a:ext cx="2698148" cy="376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0"/>
              </a:lnSpc>
            </a:pPr>
            <a:r>
              <a:rPr lang="en-US" sz="1800" b="0" i="0" spc="18">
                <a:solidFill>
                  <a:srgbClr val="877974"/>
                </a:solidFill>
                <a:latin typeface="Cooper Hewitt"/>
              </a:rPr>
              <a:t>laprofesora@umh.es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323932" y="1595687"/>
            <a:ext cx="2698148" cy="432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0"/>
              </a:lnSpc>
            </a:pPr>
            <a:r>
              <a:rPr lang="en-US" sz="2300" b="0" i="0" spc="206">
                <a:solidFill>
                  <a:srgbClr val="000000"/>
                </a:solidFill>
                <a:latin typeface="Cooper Hewitt"/>
              </a:rPr>
              <a:t>EMAIL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731520" y="4646990"/>
            <a:ext cx="6332634" cy="1801665"/>
            <a:chOff x="0" y="0"/>
            <a:chExt cx="8443513" cy="2402220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90500"/>
              <a:ext cx="8443513" cy="1203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sz="5000" b="1" i="0" spc="150">
                  <a:solidFill>
                    <a:srgbClr val="F3F7FA"/>
                  </a:solidFill>
                  <a:latin typeface="Cooper Hewitt"/>
                </a:rPr>
                <a:t>Tutorías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164605"/>
              <a:ext cx="7828891" cy="12376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510"/>
                </a:lnSpc>
              </a:pPr>
              <a:r>
                <a:rPr lang="en-US" sz="2700" b="1" i="0" spc="270">
                  <a:solidFill>
                    <a:srgbClr val="F3F7FA"/>
                  </a:solidFill>
                  <a:latin typeface="Cooper Hewitt"/>
                </a:rPr>
                <a:t>DE LA PROFESORA NOMBRE Y APELLIDOS</a:t>
              </a:r>
            </a:p>
          </p:txBody>
        </p: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064154" y="4646990"/>
            <a:ext cx="2110324" cy="1936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179</Words>
  <Application>Microsoft Macintosh PowerPoint</Application>
  <PresentationFormat>Personalizado</PresentationFormat>
  <Paragraphs>77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Office Theme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 la asignatura</dc:title>
  <cp:lastModifiedBy>Ángeles Gallar Martínez</cp:lastModifiedBy>
  <cp:revision>4</cp:revision>
  <dcterms:created xsi:type="dcterms:W3CDTF">2006-08-16T00:00:00Z</dcterms:created>
  <dcterms:modified xsi:type="dcterms:W3CDTF">2019-12-04T20:53:09Z</dcterms:modified>
  <dc:identifier>DADnz75F9b4</dc:identifier>
</cp:coreProperties>
</file>